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CD351E-EB82-46E5-BAA4-9E5AC5F9FE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Seu amor, </a:t>
            </a:r>
          </a:p>
          <a:p>
            <a:r>
              <a:rPr lang="pt-BR" dirty="0"/>
              <a:t>tão puro e bom, </a:t>
            </a:r>
          </a:p>
          <a:p>
            <a:r>
              <a:rPr lang="pt-BR" dirty="0"/>
              <a:t>Ele está sempre ao meu </a:t>
            </a:r>
          </a:p>
          <a:p>
            <a:r>
              <a:rPr lang="pt-BR" dirty="0"/>
              <a:t>redor </a:t>
            </a:r>
            <a:r>
              <a:rPr lang="pt-BR" dirty="0" err="1"/>
              <a:t>p’ra</a:t>
            </a:r>
            <a:r>
              <a:rPr lang="pt-BR" dirty="0"/>
              <a:t> me guiar. </a:t>
            </a:r>
          </a:p>
        </p:txBody>
      </p:sp>
    </p:spTree>
    <p:extLst>
      <p:ext uri="{BB962C8B-B14F-4D97-AF65-F5344CB8AC3E}">
        <p14:creationId xmlns:p14="http://schemas.microsoft.com/office/powerpoint/2010/main" val="3777181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F9B00EC-461B-4D28-ABBC-E6EAC30F3E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Há sempre alguém que não provou</a:t>
            </a:r>
          </a:p>
          <a:p>
            <a:r>
              <a:rPr lang="pt-BR" dirty="0"/>
              <a:t>O grande amor do meu Senhor. </a:t>
            </a:r>
          </a:p>
          <a:p>
            <a:r>
              <a:rPr lang="pt-BR" dirty="0"/>
              <a:t>Porém, eu sei, bem certo estou, </a:t>
            </a:r>
          </a:p>
          <a:p>
            <a:r>
              <a:rPr lang="pt-BR" dirty="0"/>
              <a:t>Que Ele está sempre ao </a:t>
            </a:r>
          </a:p>
          <a:p>
            <a:r>
              <a:rPr lang="pt-BR" dirty="0"/>
              <a:t>meu redor </a:t>
            </a:r>
            <a:r>
              <a:rPr lang="pt-BR" dirty="0" err="1"/>
              <a:t>p’ra</a:t>
            </a:r>
            <a:r>
              <a:rPr lang="pt-BR" dirty="0"/>
              <a:t> me guiar. </a:t>
            </a:r>
          </a:p>
        </p:txBody>
      </p:sp>
    </p:spTree>
    <p:extLst>
      <p:ext uri="{BB962C8B-B14F-4D97-AF65-F5344CB8AC3E}">
        <p14:creationId xmlns:p14="http://schemas.microsoft.com/office/powerpoint/2010/main" val="2815154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7CFAD4-3CAC-4DFC-91CE-B824CB18DD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meu redor, </a:t>
            </a:r>
          </a:p>
          <a:p>
            <a:r>
              <a:rPr lang="pt-BR" dirty="0"/>
              <a:t>Deus sempre está. </a:t>
            </a:r>
          </a:p>
          <a:p>
            <a:r>
              <a:rPr lang="pt-BR" dirty="0"/>
              <a:t>Ao meu redor, ao meu redor, </a:t>
            </a:r>
          </a:p>
          <a:p>
            <a:r>
              <a:rPr lang="pt-BR" dirty="0" err="1"/>
              <a:t>p’ra</a:t>
            </a:r>
            <a:r>
              <a:rPr lang="pt-BR" dirty="0"/>
              <a:t> me guiar. </a:t>
            </a:r>
          </a:p>
        </p:txBody>
      </p:sp>
    </p:spTree>
    <p:extLst>
      <p:ext uri="{BB962C8B-B14F-4D97-AF65-F5344CB8AC3E}">
        <p14:creationId xmlns:p14="http://schemas.microsoft.com/office/powerpoint/2010/main" val="408800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CD351E-EB82-46E5-BAA4-9E5AC5F9FE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Seu amor, </a:t>
            </a:r>
          </a:p>
          <a:p>
            <a:r>
              <a:rPr lang="pt-BR" dirty="0"/>
              <a:t>tão puro e bom, </a:t>
            </a:r>
          </a:p>
          <a:p>
            <a:r>
              <a:rPr lang="pt-BR" dirty="0"/>
              <a:t>Ele está sempre ao meu </a:t>
            </a:r>
          </a:p>
          <a:p>
            <a:r>
              <a:rPr lang="pt-BR" dirty="0"/>
              <a:t>redor </a:t>
            </a:r>
            <a:r>
              <a:rPr lang="pt-BR" dirty="0" err="1"/>
              <a:t>p’ra</a:t>
            </a:r>
            <a:r>
              <a:rPr lang="pt-BR" dirty="0"/>
              <a:t> me guiar. </a:t>
            </a:r>
          </a:p>
        </p:txBody>
      </p:sp>
    </p:spTree>
    <p:extLst>
      <p:ext uri="{BB962C8B-B14F-4D97-AF65-F5344CB8AC3E}">
        <p14:creationId xmlns:p14="http://schemas.microsoft.com/office/powerpoint/2010/main" val="333358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39FBE53-29A9-4E32-81A1-3AEC0F28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Posso perder </a:t>
            </a:r>
            <a:r>
              <a:rPr lang="pt-BR" dirty="0" err="1"/>
              <a:t>todo’s</a:t>
            </a:r>
            <a:r>
              <a:rPr lang="pt-BR" dirty="0"/>
              <a:t> meus bens,</a:t>
            </a:r>
          </a:p>
          <a:p>
            <a:r>
              <a:rPr lang="pt-BR" dirty="0"/>
              <a:t>E um bom amigo me faltar.</a:t>
            </a:r>
          </a:p>
          <a:p>
            <a:r>
              <a:rPr lang="pt-BR" dirty="0"/>
              <a:t>Se o meu pai me abandonar, </a:t>
            </a:r>
          </a:p>
          <a:p>
            <a:r>
              <a:rPr lang="pt-BR" dirty="0"/>
              <a:t>Deus está sempre ao meu redor </a:t>
            </a:r>
          </a:p>
          <a:p>
            <a:r>
              <a:rPr lang="pt-BR" dirty="0" err="1"/>
              <a:t>p’ra</a:t>
            </a:r>
            <a:r>
              <a:rPr lang="pt-BR" dirty="0"/>
              <a:t> me amparar. </a:t>
            </a:r>
          </a:p>
        </p:txBody>
      </p:sp>
    </p:spTree>
    <p:extLst>
      <p:ext uri="{BB962C8B-B14F-4D97-AF65-F5344CB8AC3E}">
        <p14:creationId xmlns:p14="http://schemas.microsoft.com/office/powerpoint/2010/main" val="2796948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7CFAD4-3CAC-4DFC-91CE-B824CB18DD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meu redor, </a:t>
            </a:r>
          </a:p>
          <a:p>
            <a:r>
              <a:rPr lang="pt-BR" dirty="0"/>
              <a:t>Deus sempre está. </a:t>
            </a:r>
          </a:p>
          <a:p>
            <a:r>
              <a:rPr lang="pt-BR" dirty="0"/>
              <a:t>Ao meu redor, ao meu redor, </a:t>
            </a:r>
          </a:p>
          <a:p>
            <a:r>
              <a:rPr lang="pt-BR" dirty="0" err="1"/>
              <a:t>p’ra</a:t>
            </a:r>
            <a:r>
              <a:rPr lang="pt-BR" dirty="0"/>
              <a:t> me guiar. </a:t>
            </a:r>
          </a:p>
        </p:txBody>
      </p:sp>
    </p:spTree>
    <p:extLst>
      <p:ext uri="{BB962C8B-B14F-4D97-AF65-F5344CB8AC3E}">
        <p14:creationId xmlns:p14="http://schemas.microsoft.com/office/powerpoint/2010/main" val="2200362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CD351E-EB82-46E5-BAA4-9E5AC5F9FE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Seu amor, </a:t>
            </a:r>
          </a:p>
          <a:p>
            <a:r>
              <a:rPr lang="pt-BR" dirty="0"/>
              <a:t>tão puro e bom, </a:t>
            </a:r>
          </a:p>
          <a:p>
            <a:r>
              <a:rPr lang="pt-BR" dirty="0"/>
              <a:t>Ele está sempre ao meu </a:t>
            </a:r>
          </a:p>
          <a:p>
            <a:r>
              <a:rPr lang="pt-BR" dirty="0"/>
              <a:t>redor </a:t>
            </a:r>
            <a:r>
              <a:rPr lang="pt-BR" dirty="0" err="1"/>
              <a:t>p’ra</a:t>
            </a:r>
            <a:r>
              <a:rPr lang="pt-BR" dirty="0"/>
              <a:t> me guiar. </a:t>
            </a:r>
          </a:p>
        </p:txBody>
      </p:sp>
    </p:spTree>
    <p:extLst>
      <p:ext uri="{BB962C8B-B14F-4D97-AF65-F5344CB8AC3E}">
        <p14:creationId xmlns:p14="http://schemas.microsoft.com/office/powerpoint/2010/main" val="2529525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EC5F15D-423D-408D-BE74-C70511134F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sei contar o que senti </a:t>
            </a:r>
          </a:p>
          <a:p>
            <a:r>
              <a:rPr lang="pt-BR" dirty="0"/>
              <a:t>Quando Jesus me redimiu; </a:t>
            </a:r>
          </a:p>
          <a:p>
            <a:r>
              <a:rPr lang="pt-BR" dirty="0"/>
              <a:t>Desde então, eu descobri </a:t>
            </a:r>
          </a:p>
          <a:p>
            <a:r>
              <a:rPr lang="pt-BR" dirty="0"/>
              <a:t>Que Ele estará ao meu </a:t>
            </a:r>
          </a:p>
          <a:p>
            <a:r>
              <a:rPr lang="pt-BR" dirty="0"/>
              <a:t>redor até o fim.</a:t>
            </a:r>
          </a:p>
        </p:txBody>
      </p:sp>
    </p:spTree>
    <p:extLst>
      <p:ext uri="{BB962C8B-B14F-4D97-AF65-F5344CB8AC3E}">
        <p14:creationId xmlns:p14="http://schemas.microsoft.com/office/powerpoint/2010/main" val="3637982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MEU REDOR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7CFAD4-3CAC-4DFC-91CE-B824CB18DD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meu redor, </a:t>
            </a:r>
          </a:p>
          <a:p>
            <a:r>
              <a:rPr lang="pt-BR" dirty="0"/>
              <a:t>Deus sempre está. </a:t>
            </a:r>
          </a:p>
          <a:p>
            <a:r>
              <a:rPr lang="pt-BR" dirty="0"/>
              <a:t>Ao meu redor, ao meu redor, </a:t>
            </a:r>
          </a:p>
          <a:p>
            <a:r>
              <a:rPr lang="pt-BR" dirty="0" err="1"/>
              <a:t>p’ra</a:t>
            </a:r>
            <a:r>
              <a:rPr lang="pt-BR" dirty="0"/>
              <a:t> me guiar. </a:t>
            </a:r>
          </a:p>
        </p:txBody>
      </p:sp>
    </p:spTree>
    <p:extLst>
      <p:ext uri="{BB962C8B-B14F-4D97-AF65-F5344CB8AC3E}">
        <p14:creationId xmlns:p14="http://schemas.microsoft.com/office/powerpoint/2010/main" val="1442217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102</Words>
  <Application>Microsoft Office PowerPoint</Application>
  <PresentationFormat>Apresentação na tela (16:9)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AO MEU REDOR</vt:lpstr>
      <vt:lpstr>AO MEU REDOR</vt:lpstr>
      <vt:lpstr>AO MEU REDOR</vt:lpstr>
      <vt:lpstr>AO MEU REDOR</vt:lpstr>
      <vt:lpstr>AO MEU REDOR</vt:lpstr>
      <vt:lpstr>AO MEU REDOR</vt:lpstr>
      <vt:lpstr>AO MEU REDOR</vt:lpstr>
      <vt:lpstr>AO MEU REDOR</vt:lpstr>
      <vt:lpstr>AO MEU REDOR</vt:lpstr>
      <vt:lpstr>AO MEU REDOR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2019-06-12T22:56:27Z</dcterms:modified>
</cp:coreProperties>
</file>

<file path=docProps/thumbnail.jpeg>
</file>